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1" r:id="rId3"/>
    <p:sldId id="256" r:id="rId4"/>
    <p:sldId id="266" r:id="rId5"/>
    <p:sldId id="267" r:id="rId6"/>
    <p:sldId id="257" r:id="rId7"/>
    <p:sldId id="268" r:id="rId8"/>
    <p:sldId id="269" r:id="rId9"/>
    <p:sldId id="263" r:id="rId10"/>
    <p:sldId id="258" r:id="rId11"/>
    <p:sldId id="270" r:id="rId12"/>
    <p:sldId id="261" r:id="rId13"/>
    <p:sldId id="259" r:id="rId14"/>
    <p:sldId id="262" r:id="rId15"/>
    <p:sldId id="264" r:id="rId16"/>
    <p:sldId id="272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56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2018/8/6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961441" y="2767280"/>
            <a:ext cx="426911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大かっこ 3"/>
          <p:cNvSpPr/>
          <p:nvPr/>
        </p:nvSpPr>
        <p:spPr>
          <a:xfrm>
            <a:off x="1600200" y="231140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" name="円/楕円 3"/>
          <p:cNvSpPr/>
          <p:nvPr/>
        </p:nvSpPr>
        <p:spPr>
          <a:xfrm>
            <a:off x="476250" y="1487737"/>
            <a:ext cx="3130874" cy="31308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円/楕円 22"/>
          <p:cNvSpPr/>
          <p:nvPr/>
        </p:nvSpPr>
        <p:spPr>
          <a:xfrm>
            <a:off x="4530562" y="1487736"/>
            <a:ext cx="3130874" cy="31308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円/楕円 23"/>
          <p:cNvSpPr/>
          <p:nvPr/>
        </p:nvSpPr>
        <p:spPr>
          <a:xfrm>
            <a:off x="8584874" y="1487735"/>
            <a:ext cx="3130874" cy="31308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0" name="グループ化 9"/>
          <p:cNvGrpSpPr/>
          <p:nvPr/>
        </p:nvGrpSpPr>
        <p:grpSpPr>
          <a:xfrm>
            <a:off x="587489" y="4896306"/>
            <a:ext cx="2908395" cy="1600439"/>
            <a:chOff x="587489" y="4896306"/>
            <a:chExt cx="2908395" cy="1600439"/>
          </a:xfrm>
        </p:grpSpPr>
        <p:sp>
          <p:nvSpPr>
            <p:cNvPr id="26" name="テキスト ボックス 25"/>
            <p:cNvSpPr txBox="1"/>
            <p:nvPr/>
          </p:nvSpPr>
          <p:spPr>
            <a:xfrm>
              <a:off x="1020414" y="4896306"/>
              <a:ext cx="20425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587489" y="5296416"/>
              <a:ext cx="29083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sz="1200" dirty="0"/>
                <a:t> Lorem Ipsum is simply dummy text of the printing and typesetting industry. Lorem Ipsum has been the industry's standard dummy text ever since the 1500s, when an unknown printer took a galley of type and scrambled it to make a type specimen book.</a:t>
              </a:r>
              <a:endParaRPr kumimoji="1" lang="ja-JP" altLang="en-US" sz="1200" dirty="0"/>
            </a:p>
          </p:txBody>
        </p:sp>
      </p:grpSp>
      <p:grpSp>
        <p:nvGrpSpPr>
          <p:cNvPr id="29" name="グループ化 28"/>
          <p:cNvGrpSpPr/>
          <p:nvPr/>
        </p:nvGrpSpPr>
        <p:grpSpPr>
          <a:xfrm>
            <a:off x="4641801" y="4896306"/>
            <a:ext cx="2908395" cy="1600439"/>
            <a:chOff x="587489" y="4896306"/>
            <a:chExt cx="2908395" cy="1600439"/>
          </a:xfrm>
        </p:grpSpPr>
        <p:sp>
          <p:nvSpPr>
            <p:cNvPr id="30" name="テキスト ボックス 29"/>
            <p:cNvSpPr txBox="1"/>
            <p:nvPr/>
          </p:nvSpPr>
          <p:spPr>
            <a:xfrm>
              <a:off x="1020414" y="4896306"/>
              <a:ext cx="20425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587489" y="5296416"/>
              <a:ext cx="29083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sz="1200" dirty="0"/>
                <a:t> Lorem Ipsum is simply dummy text of the printing and typesetting industry. Lorem Ipsum has been the industry's standard dummy text ever since the 1500s, when an unknown printer took a galley of type and scrambled it to make a type specimen book.</a:t>
              </a:r>
              <a:endParaRPr kumimoji="1" lang="ja-JP" altLang="en-US" sz="1200" dirty="0"/>
            </a:p>
          </p:txBody>
        </p:sp>
      </p:grpSp>
      <p:grpSp>
        <p:nvGrpSpPr>
          <p:cNvPr id="32" name="グループ化 31"/>
          <p:cNvGrpSpPr/>
          <p:nvPr/>
        </p:nvGrpSpPr>
        <p:grpSpPr>
          <a:xfrm>
            <a:off x="8696113" y="4896306"/>
            <a:ext cx="2908395" cy="1600439"/>
            <a:chOff x="587489" y="4896306"/>
            <a:chExt cx="2908395" cy="1600439"/>
          </a:xfrm>
        </p:grpSpPr>
        <p:sp>
          <p:nvSpPr>
            <p:cNvPr id="33" name="テキスト ボックス 32"/>
            <p:cNvSpPr txBox="1"/>
            <p:nvPr/>
          </p:nvSpPr>
          <p:spPr>
            <a:xfrm>
              <a:off x="1020414" y="4896306"/>
              <a:ext cx="20425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587489" y="5296416"/>
              <a:ext cx="29083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sz="1200" dirty="0"/>
                <a:t> Lorem Ipsum is simply dummy text of the printing and typesetting industry. Lorem Ipsum has been the industry's standard dummy text ever since the 1500s, when an unknown printer took a galley of type and scrambled it to make a type specimen book.</a:t>
              </a:r>
              <a:endParaRPr kumimoji="1" lang="ja-JP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841172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9116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8087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148" y="0"/>
            <a:ext cx="4564852" cy="6858000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755650" y="978752"/>
            <a:ext cx="51956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Business Information</a:t>
            </a:r>
            <a:endParaRPr kumimoji="1" lang="ja-JP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755650" y="1861402"/>
            <a:ext cx="6871498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755650" y="2338277"/>
            <a:ext cx="53975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popularised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in the 1960s with the release of </a:t>
            </a:r>
            <a:r>
              <a:rPr lang="en-US" altLang="ja-JP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Letraset</a:t>
            </a:r>
            <a:r>
              <a:rPr lang="en-US" altLang="ja-JP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Arial Unicode MS" panose="020B0604020202020204" pitchFamily="50" charset="-128"/>
                <a:cs typeface="Arial Unicode MS" panose="020B0604020202020204" pitchFamily="50" charset="-128"/>
              </a:rPr>
              <a:t> sheets containing Lorem Ipsum passages, and more recently with desktop publishing software like Aldus PageMaker including versions of Lorem Ipsum.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53985" y="563254"/>
            <a:ext cx="7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dirty="0">
                <a:solidFill>
                  <a:schemeClr val="bg1">
                    <a:lumMod val="75000"/>
                  </a:schemeClr>
                </a:solidFill>
                <a:latin typeface="Century Gothic" panose="020B0502020202020204" pitchFamily="34" charset="0"/>
              </a:rPr>
              <a:t>“</a:t>
            </a:r>
            <a:endParaRPr kumimoji="1" lang="ja-JP" altLang="en-US" sz="4800" dirty="0">
              <a:solidFill>
                <a:schemeClr val="bg1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5882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9116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416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6" name="直線コネクタ 5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グループ化 6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10" name="山形 9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山形 10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グループ化 11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3" name="山形 12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山形 13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5" name="表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549185"/>
              </p:ext>
            </p:extLst>
          </p:nvPr>
        </p:nvGraphicFramePr>
        <p:xfrm>
          <a:off x="1907034" y="1815284"/>
          <a:ext cx="9548365" cy="4217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96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096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2869"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</a:t>
                      </a:r>
                      <a:r>
                        <a:rPr kumimoji="1" lang="en-US" altLang="ja-JP" sz="2800" baseline="0" dirty="0"/>
                        <a:t> A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B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C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/>
                        <a:t>Item D</a:t>
                      </a:r>
                      <a:endParaRPr kumimoji="1" lang="ja-JP" altLang="en-US" sz="2800" dirty="0"/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Article A</a:t>
                      </a:r>
                      <a:endParaRPr kumimoji="1" lang="ja-JP" altLang="en-US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B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C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D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286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28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Article E</a:t>
                      </a:r>
                      <a:endParaRPr kumimoji="1" lang="ja-JP" altLang="en-US" sz="28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86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7984426" cy="796786"/>
            <a:chOff x="887522" y="1067057"/>
            <a:chExt cx="7984426" cy="796786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" name="グループ化 5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1" name="テキスト ボックス 30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Insert Title Here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2" name="テキスト ボックス 3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Lorem Ipsum is simply dummy text of the printing and typesetting industry.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7984426" cy="796786"/>
            <a:chOff x="887522" y="1067057"/>
            <a:chExt cx="7984426" cy="796786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36" name="テキスト ボックス 35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Insert Title Here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Lorem Ipsum is simply dummy text of the printing and typesetting industry.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887522" y="3222405"/>
            <a:ext cx="7984426" cy="796786"/>
            <a:chOff x="887522" y="1067057"/>
            <a:chExt cx="7984426" cy="796786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1" name="テキスト ボックス 40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Insert Title Here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Lorem Ipsum is simply dummy text of the printing and typesetting industry.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887522" y="4173079"/>
            <a:ext cx="7984426" cy="796786"/>
            <a:chOff x="887522" y="1067057"/>
            <a:chExt cx="7984426" cy="796786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46" name="テキスト ボックス 45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Insert Title Here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Lorem Ipsum is simply dummy text of the printing and typesetting industry.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8" name="グループ化 47"/>
          <p:cNvGrpSpPr/>
          <p:nvPr/>
        </p:nvGrpSpPr>
        <p:grpSpPr>
          <a:xfrm>
            <a:off x="887522" y="5123753"/>
            <a:ext cx="7984426" cy="796786"/>
            <a:chOff x="887522" y="1067057"/>
            <a:chExt cx="7984426" cy="796786"/>
          </a:xfrm>
        </p:grpSpPr>
        <p:sp>
          <p:nvSpPr>
            <p:cNvPr id="49" name="正方形/長方形 4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50" name="グループ化 49"/>
            <p:cNvGrpSpPr/>
            <p:nvPr/>
          </p:nvGrpSpPr>
          <p:grpSpPr>
            <a:xfrm>
              <a:off x="1556748" y="1067057"/>
              <a:ext cx="7315200" cy="796786"/>
              <a:chOff x="1556748" y="1067057"/>
              <a:chExt cx="7315200" cy="796786"/>
            </a:xfrm>
          </p:grpSpPr>
          <p:sp>
            <p:nvSpPr>
              <p:cNvPr id="51" name="テキスト ボックス 50"/>
              <p:cNvSpPr txBox="1"/>
              <p:nvPr/>
            </p:nvSpPr>
            <p:spPr>
              <a:xfrm>
                <a:off x="1629474" y="1067057"/>
                <a:ext cx="344517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Insert Title Here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52" name="テキスト ボックス 51"/>
              <p:cNvSpPr txBox="1"/>
              <p:nvPr/>
            </p:nvSpPr>
            <p:spPr>
              <a:xfrm>
                <a:off x="1556748" y="1494511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Lorem Ipsum is simply dummy text of the printing and typesetting industry. 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6" name="テキスト ボックス 55"/>
          <p:cNvSpPr txBox="1"/>
          <p:nvPr/>
        </p:nvSpPr>
        <p:spPr>
          <a:xfrm>
            <a:off x="1097719" y="5264662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39116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457200" y="4513999"/>
            <a:ext cx="113410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popularised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the 1960s with the release of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Letraset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0" name="グループ化 19"/>
          <p:cNvGrpSpPr/>
          <p:nvPr/>
        </p:nvGrpSpPr>
        <p:grpSpPr>
          <a:xfrm>
            <a:off x="438150" y="1796841"/>
            <a:ext cx="11341099" cy="2484518"/>
            <a:chOff x="476250" y="1492041"/>
            <a:chExt cx="13180567" cy="2484518"/>
          </a:xfrm>
        </p:grpSpPr>
        <p:sp>
          <p:nvSpPr>
            <p:cNvPr id="17" name="正方形/長方形 16"/>
            <p:cNvSpPr/>
            <p:nvPr/>
          </p:nvSpPr>
          <p:spPr>
            <a:xfrm>
              <a:off x="476250" y="1509327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4972050" y="1509327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9467850" y="1492041"/>
              <a:ext cx="4188967" cy="24672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-1" y="0"/>
            <a:ext cx="12181114" cy="6858000"/>
            <a:chOff x="1110342" y="0"/>
            <a:chExt cx="12181114" cy="6858000"/>
          </a:xfrm>
        </p:grpSpPr>
        <p:pic>
          <p:nvPicPr>
            <p:cNvPr id="2" name="図 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813" r="32857" b="7813"/>
            <a:stretch/>
          </p:blipFill>
          <p:spPr>
            <a:xfrm>
              <a:off x="5105399" y="0"/>
              <a:ext cx="8186057" cy="6858000"/>
            </a:xfrm>
            <a:prstGeom prst="rect">
              <a:avLst/>
            </a:prstGeom>
          </p:spPr>
        </p:pic>
        <p:pic>
          <p:nvPicPr>
            <p:cNvPr id="3" name="図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32" t="7813" b="7813"/>
            <a:stretch/>
          </p:blipFill>
          <p:spPr>
            <a:xfrm>
              <a:off x="1110342" y="0"/>
              <a:ext cx="3995057" cy="6858000"/>
            </a:xfrm>
            <a:prstGeom prst="rect">
              <a:avLst/>
            </a:prstGeom>
          </p:spPr>
        </p:pic>
      </p:grpSp>
      <p:sp>
        <p:nvSpPr>
          <p:cNvPr id="10" name="正方形/長方形 9"/>
          <p:cNvSpPr/>
          <p:nvPr/>
        </p:nvSpPr>
        <p:spPr>
          <a:xfrm>
            <a:off x="0" y="1"/>
            <a:ext cx="7151914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112136" y="766454"/>
            <a:ext cx="46506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4800" b="1" dirty="0">
              <a:solidFill>
                <a:schemeClr val="bg1"/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55650" y="2990000"/>
            <a:ext cx="53975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bg1"/>
                </a:solidFill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bg1"/>
                </a:solidFill>
              </a:rPr>
              <a:t>popularised</a:t>
            </a:r>
            <a:r>
              <a:rPr lang="en-US" altLang="ja-JP" dirty="0">
                <a:solidFill>
                  <a:schemeClr val="bg1"/>
                </a:solidFill>
              </a:rPr>
              <a:t> in the 1960s with the release of </a:t>
            </a:r>
            <a:r>
              <a:rPr lang="en-US" altLang="ja-JP" dirty="0" err="1">
                <a:solidFill>
                  <a:schemeClr val="bg1"/>
                </a:solidFill>
              </a:rPr>
              <a:t>Letraset</a:t>
            </a:r>
            <a:r>
              <a:rPr lang="en-US" altLang="ja-JP" dirty="0">
                <a:solidFill>
                  <a:schemeClr val="bg1"/>
                </a:solidFill>
              </a:rPr>
              <a:t> sheets containing Lorem Ipsum passages, and more recently with desktop publishing software like Aldus PageMaker including versions of Lorem Ipsum.</a:t>
            </a:r>
            <a:endParaRPr kumimoji="1" lang="ja-JP" altLang="en-US" dirty="0">
              <a:solidFill>
                <a:schemeClr val="bg1"/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79450" y="766454"/>
            <a:ext cx="7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800" dirty="0">
                <a:solidFill>
                  <a:schemeClr val="bg1"/>
                </a:solidFill>
                <a:latin typeface="Century Gothic" panose="020B0502020202020204" pitchFamily="34" charset="0"/>
              </a:rPr>
              <a:t>“</a:t>
            </a:r>
            <a:endParaRPr kumimoji="1" lang="ja-JP" altLang="en-US" sz="4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171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9116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Insert Title Here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3847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フリーフォーム 9"/>
          <p:cNvSpPr/>
          <p:nvPr/>
        </p:nvSpPr>
        <p:spPr>
          <a:xfrm>
            <a:off x="1907033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3000" kern="1200"/>
          </a:p>
        </p:txBody>
      </p:sp>
      <p:sp>
        <p:nvSpPr>
          <p:cNvPr id="11" name="円/楕円 10"/>
          <p:cNvSpPr/>
          <p:nvPr/>
        </p:nvSpPr>
        <p:spPr>
          <a:xfrm>
            <a:off x="2167117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フリーフォーム 11"/>
          <p:cNvSpPr/>
          <p:nvPr/>
        </p:nvSpPr>
        <p:spPr>
          <a:xfrm>
            <a:off x="4226285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3000" kern="1200"/>
          </a:p>
        </p:txBody>
      </p:sp>
      <p:sp>
        <p:nvSpPr>
          <p:cNvPr id="21" name="円/楕円 20"/>
          <p:cNvSpPr/>
          <p:nvPr/>
        </p:nvSpPr>
        <p:spPr>
          <a:xfrm>
            <a:off x="4486370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フリーフォーム 21"/>
          <p:cNvSpPr/>
          <p:nvPr/>
        </p:nvSpPr>
        <p:spPr>
          <a:xfrm>
            <a:off x="6545538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293278" rIns="213360" bIns="1253321" numCol="1" spcCol="1270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3000" kern="1200"/>
          </a:p>
        </p:txBody>
      </p:sp>
      <p:sp>
        <p:nvSpPr>
          <p:cNvPr id="23" name="円/楕円 22"/>
          <p:cNvSpPr/>
          <p:nvPr/>
        </p:nvSpPr>
        <p:spPr>
          <a:xfrm>
            <a:off x="6805622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フリーフォーム 23"/>
          <p:cNvSpPr/>
          <p:nvPr/>
        </p:nvSpPr>
        <p:spPr>
          <a:xfrm>
            <a:off x="8864790" y="1296537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62280" tIns="2542198" rIns="462280" bIns="1502241" numCol="1" spcCol="1270" anchor="ctr" anchorCtr="0">
            <a:noAutofit/>
          </a:bodyPr>
          <a:lstStyle/>
          <a:p>
            <a:pPr lvl="0" algn="ctr" defTabSz="2889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kumimoji="1" lang="ja-JP" altLang="en-US" sz="6500" kern="1200"/>
          </a:p>
        </p:txBody>
      </p:sp>
      <p:sp>
        <p:nvSpPr>
          <p:cNvPr id="25" name="円/楕円 24"/>
          <p:cNvSpPr/>
          <p:nvPr/>
        </p:nvSpPr>
        <p:spPr>
          <a:xfrm>
            <a:off x="9124874" y="1608524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6" name="左右矢印 25"/>
          <p:cNvSpPr/>
          <p:nvPr/>
        </p:nvSpPr>
        <p:spPr>
          <a:xfrm>
            <a:off x="2273435" y="5456374"/>
            <a:ext cx="8476654" cy="779969"/>
          </a:xfrm>
          <a:prstGeom prst="left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テキスト ボックス 27"/>
          <p:cNvSpPr txBox="1"/>
          <p:nvPr/>
        </p:nvSpPr>
        <p:spPr>
          <a:xfrm>
            <a:off x="2654555" y="1946557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973807" y="1946556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7293059" y="1946555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9612311" y="1946554"/>
            <a:ext cx="7566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31036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907033" y="204686"/>
            <a:ext cx="41889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グループ化 21"/>
          <p:cNvGrpSpPr/>
          <p:nvPr/>
        </p:nvGrpSpPr>
        <p:grpSpPr>
          <a:xfrm>
            <a:off x="476250" y="2489276"/>
            <a:ext cx="5321036" cy="2987249"/>
            <a:chOff x="6451505" y="2362276"/>
            <a:chExt cx="5321036" cy="2987249"/>
          </a:xfrm>
        </p:grpSpPr>
        <p:sp>
          <p:nvSpPr>
            <p:cNvPr id="10" name="フリーフォーム 9"/>
            <p:cNvSpPr/>
            <p:nvPr/>
          </p:nvSpPr>
          <p:spPr>
            <a:xfrm>
              <a:off x="8948658" y="3140206"/>
              <a:ext cx="163365" cy="71569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63365" y="0"/>
                  </a:moveTo>
                  <a:lnTo>
                    <a:pt x="163365" y="715695"/>
                  </a:lnTo>
                  <a:lnTo>
                    <a:pt x="0" y="715695"/>
                  </a:lnTo>
                </a:path>
              </a:pathLst>
            </a:custGeom>
            <a:noFill/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フリーフォーム 10"/>
            <p:cNvSpPr/>
            <p:nvPr/>
          </p:nvSpPr>
          <p:spPr>
            <a:xfrm>
              <a:off x="9112023" y="3140206"/>
              <a:ext cx="1882589" cy="143139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268024"/>
                  </a:lnTo>
                  <a:lnTo>
                    <a:pt x="1882589" y="1268024"/>
                  </a:lnTo>
                  <a:lnTo>
                    <a:pt x="1882589" y="1431390"/>
                  </a:lnTo>
                </a:path>
              </a:pathLst>
            </a:custGeom>
            <a:noFill/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フリーフォーム 11"/>
            <p:cNvSpPr/>
            <p:nvPr/>
          </p:nvSpPr>
          <p:spPr>
            <a:xfrm>
              <a:off x="9066304" y="3140206"/>
              <a:ext cx="91440" cy="143139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45720" y="0"/>
                  </a:moveTo>
                  <a:lnTo>
                    <a:pt x="45720" y="1431390"/>
                  </a:lnTo>
                </a:path>
              </a:pathLst>
            </a:custGeom>
            <a:noFill/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フリーフォーム 15"/>
            <p:cNvSpPr/>
            <p:nvPr/>
          </p:nvSpPr>
          <p:spPr>
            <a:xfrm>
              <a:off x="7229434" y="3140206"/>
              <a:ext cx="1882589" cy="143139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882589" y="0"/>
                  </a:moveTo>
                  <a:lnTo>
                    <a:pt x="1882589" y="1268024"/>
                  </a:lnTo>
                  <a:lnTo>
                    <a:pt x="0" y="1268024"/>
                  </a:lnTo>
                  <a:lnTo>
                    <a:pt x="0" y="1431390"/>
                  </a:lnTo>
                </a:path>
              </a:pathLst>
            </a:custGeom>
            <a:noFill/>
          </p:spPr>
          <p:style>
            <a:lnRef idx="2">
              <a:schemeClr val="accent4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2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フリーフォーム 16"/>
            <p:cNvSpPr/>
            <p:nvPr/>
          </p:nvSpPr>
          <p:spPr>
            <a:xfrm>
              <a:off x="8334094" y="2362276"/>
              <a:ext cx="1555858" cy="777929"/>
            </a:xfrm>
            <a:custGeom>
              <a:avLst/>
              <a:gdLst>
                <a:gd name="connsiteX0" fmla="*/ 0 w 1555858"/>
                <a:gd name="connsiteY0" fmla="*/ 0 h 777929"/>
                <a:gd name="connsiteX1" fmla="*/ 1555858 w 1555858"/>
                <a:gd name="connsiteY1" fmla="*/ 0 h 777929"/>
                <a:gd name="connsiteX2" fmla="*/ 1555858 w 1555858"/>
                <a:gd name="connsiteY2" fmla="*/ 777929 h 777929"/>
                <a:gd name="connsiteX3" fmla="*/ 0 w 1555858"/>
                <a:gd name="connsiteY3" fmla="*/ 777929 h 777929"/>
                <a:gd name="connsiteX4" fmla="*/ 0 w 1555858"/>
                <a:gd name="connsiteY4" fmla="*/ 0 h 77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858" h="777929">
                  <a:moveTo>
                    <a:pt x="0" y="0"/>
                  </a:moveTo>
                  <a:lnTo>
                    <a:pt x="1555858" y="0"/>
                  </a:lnTo>
                  <a:lnTo>
                    <a:pt x="1555858" y="777929"/>
                  </a:lnTo>
                  <a:lnTo>
                    <a:pt x="0" y="777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D33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kumimoji="1" lang="ja-JP" altLang="en-US" sz="2500" kern="1200"/>
            </a:p>
          </p:txBody>
        </p:sp>
        <p:sp>
          <p:nvSpPr>
            <p:cNvPr id="18" name="フリーフォーム 17"/>
            <p:cNvSpPr/>
            <p:nvPr/>
          </p:nvSpPr>
          <p:spPr>
            <a:xfrm>
              <a:off x="6451505" y="4571596"/>
              <a:ext cx="1555858" cy="777929"/>
            </a:xfrm>
            <a:custGeom>
              <a:avLst/>
              <a:gdLst>
                <a:gd name="connsiteX0" fmla="*/ 0 w 1555858"/>
                <a:gd name="connsiteY0" fmla="*/ 0 h 777929"/>
                <a:gd name="connsiteX1" fmla="*/ 1555858 w 1555858"/>
                <a:gd name="connsiteY1" fmla="*/ 0 h 777929"/>
                <a:gd name="connsiteX2" fmla="*/ 1555858 w 1555858"/>
                <a:gd name="connsiteY2" fmla="*/ 777929 h 777929"/>
                <a:gd name="connsiteX3" fmla="*/ 0 w 1555858"/>
                <a:gd name="connsiteY3" fmla="*/ 777929 h 777929"/>
                <a:gd name="connsiteX4" fmla="*/ 0 w 1555858"/>
                <a:gd name="connsiteY4" fmla="*/ 0 h 77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858" h="777929">
                  <a:moveTo>
                    <a:pt x="0" y="0"/>
                  </a:moveTo>
                  <a:lnTo>
                    <a:pt x="1555858" y="0"/>
                  </a:lnTo>
                  <a:lnTo>
                    <a:pt x="1555858" y="777929"/>
                  </a:lnTo>
                  <a:lnTo>
                    <a:pt x="0" y="777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kumimoji="1" lang="ja-JP" altLang="en-US" sz="2500" kern="1200"/>
            </a:p>
          </p:txBody>
        </p:sp>
        <p:sp>
          <p:nvSpPr>
            <p:cNvPr id="19" name="フリーフォーム 18"/>
            <p:cNvSpPr/>
            <p:nvPr/>
          </p:nvSpPr>
          <p:spPr>
            <a:xfrm>
              <a:off x="8334094" y="4571596"/>
              <a:ext cx="1555858" cy="777929"/>
            </a:xfrm>
            <a:custGeom>
              <a:avLst/>
              <a:gdLst>
                <a:gd name="connsiteX0" fmla="*/ 0 w 1555858"/>
                <a:gd name="connsiteY0" fmla="*/ 0 h 777929"/>
                <a:gd name="connsiteX1" fmla="*/ 1555858 w 1555858"/>
                <a:gd name="connsiteY1" fmla="*/ 0 h 777929"/>
                <a:gd name="connsiteX2" fmla="*/ 1555858 w 1555858"/>
                <a:gd name="connsiteY2" fmla="*/ 777929 h 777929"/>
                <a:gd name="connsiteX3" fmla="*/ 0 w 1555858"/>
                <a:gd name="connsiteY3" fmla="*/ 777929 h 777929"/>
                <a:gd name="connsiteX4" fmla="*/ 0 w 1555858"/>
                <a:gd name="connsiteY4" fmla="*/ 0 h 77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858" h="777929">
                  <a:moveTo>
                    <a:pt x="0" y="0"/>
                  </a:moveTo>
                  <a:lnTo>
                    <a:pt x="1555858" y="0"/>
                  </a:lnTo>
                  <a:lnTo>
                    <a:pt x="1555858" y="777929"/>
                  </a:lnTo>
                  <a:lnTo>
                    <a:pt x="0" y="777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kumimoji="1" lang="ja-JP" altLang="en-US" sz="2500" kern="1200"/>
            </a:p>
          </p:txBody>
        </p:sp>
        <p:sp>
          <p:nvSpPr>
            <p:cNvPr id="20" name="フリーフォーム 19"/>
            <p:cNvSpPr/>
            <p:nvPr/>
          </p:nvSpPr>
          <p:spPr>
            <a:xfrm>
              <a:off x="10216683" y="4571596"/>
              <a:ext cx="1555858" cy="777929"/>
            </a:xfrm>
            <a:custGeom>
              <a:avLst/>
              <a:gdLst>
                <a:gd name="connsiteX0" fmla="*/ 0 w 1555858"/>
                <a:gd name="connsiteY0" fmla="*/ 0 h 777929"/>
                <a:gd name="connsiteX1" fmla="*/ 1555858 w 1555858"/>
                <a:gd name="connsiteY1" fmla="*/ 0 h 777929"/>
                <a:gd name="connsiteX2" fmla="*/ 1555858 w 1555858"/>
                <a:gd name="connsiteY2" fmla="*/ 777929 h 777929"/>
                <a:gd name="connsiteX3" fmla="*/ 0 w 1555858"/>
                <a:gd name="connsiteY3" fmla="*/ 777929 h 777929"/>
                <a:gd name="connsiteX4" fmla="*/ 0 w 1555858"/>
                <a:gd name="connsiteY4" fmla="*/ 0 h 77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858" h="777929">
                  <a:moveTo>
                    <a:pt x="0" y="0"/>
                  </a:moveTo>
                  <a:lnTo>
                    <a:pt x="1555858" y="0"/>
                  </a:lnTo>
                  <a:lnTo>
                    <a:pt x="1555858" y="777929"/>
                  </a:lnTo>
                  <a:lnTo>
                    <a:pt x="0" y="777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E4E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kumimoji="1" lang="ja-JP" altLang="en-US" sz="2500" kern="1200"/>
            </a:p>
          </p:txBody>
        </p:sp>
        <p:sp>
          <p:nvSpPr>
            <p:cNvPr id="21" name="フリーフォーム 20"/>
            <p:cNvSpPr/>
            <p:nvPr/>
          </p:nvSpPr>
          <p:spPr>
            <a:xfrm>
              <a:off x="7392799" y="3466936"/>
              <a:ext cx="1555858" cy="777929"/>
            </a:xfrm>
            <a:custGeom>
              <a:avLst/>
              <a:gdLst>
                <a:gd name="connsiteX0" fmla="*/ 0 w 1555858"/>
                <a:gd name="connsiteY0" fmla="*/ 0 h 777929"/>
                <a:gd name="connsiteX1" fmla="*/ 1555858 w 1555858"/>
                <a:gd name="connsiteY1" fmla="*/ 0 h 777929"/>
                <a:gd name="connsiteX2" fmla="*/ 1555858 w 1555858"/>
                <a:gd name="connsiteY2" fmla="*/ 777929 h 777929"/>
                <a:gd name="connsiteX3" fmla="*/ 0 w 1555858"/>
                <a:gd name="connsiteY3" fmla="*/ 777929 h 777929"/>
                <a:gd name="connsiteX4" fmla="*/ 0 w 1555858"/>
                <a:gd name="connsiteY4" fmla="*/ 0 h 777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5858" h="777929">
                  <a:moveTo>
                    <a:pt x="0" y="0"/>
                  </a:moveTo>
                  <a:lnTo>
                    <a:pt x="1555858" y="0"/>
                  </a:lnTo>
                  <a:lnTo>
                    <a:pt x="1555858" y="777929"/>
                  </a:lnTo>
                  <a:lnTo>
                    <a:pt x="0" y="777929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lt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5875" tIns="15875" rIns="15875" bIns="15875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kumimoji="1" lang="ja-JP" altLang="en-US" sz="2500" kern="1200"/>
            </a:p>
          </p:txBody>
        </p:sp>
      </p:grpSp>
      <p:sp>
        <p:nvSpPr>
          <p:cNvPr id="36" name="テキスト ボックス 35"/>
          <p:cNvSpPr txBox="1"/>
          <p:nvPr/>
        </p:nvSpPr>
        <p:spPr>
          <a:xfrm>
            <a:off x="6127883" y="2891202"/>
            <a:ext cx="53975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popularised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the 1960s with the release of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Letraset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sheets containing Lorem Ipsum passages.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テキスト ボックス 47"/>
          <p:cNvSpPr txBox="1"/>
          <p:nvPr/>
        </p:nvSpPr>
        <p:spPr>
          <a:xfrm>
            <a:off x="6149682" y="1968500"/>
            <a:ext cx="3776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Insert Title Here</a:t>
            </a:r>
            <a:endParaRPr kumimoji="1" lang="ja-JP" altLang="en-US" sz="32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24" name="直線コネクタ 23"/>
          <p:cNvCxnSpPr/>
          <p:nvPr/>
        </p:nvCxnSpPr>
        <p:spPr>
          <a:xfrm>
            <a:off x="5981700" y="1968500"/>
            <a:ext cx="0" cy="35080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356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EBA01"/>
            </a:gs>
            <a:gs pos="28000">
              <a:srgbClr val="FDC415"/>
            </a:gs>
            <a:gs pos="54000">
              <a:srgbClr val="FECA25"/>
            </a:gs>
            <a:gs pos="73000">
              <a:srgbClr val="FEC80A"/>
            </a:gs>
            <a:gs pos="100000">
              <a:srgbClr val="FFD74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/>
          <p:cNvSpPr txBox="1"/>
          <p:nvPr/>
        </p:nvSpPr>
        <p:spPr>
          <a:xfrm>
            <a:off x="755650" y="2492801"/>
            <a:ext cx="53975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popularised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the 1960s with the release of </a:t>
            </a:r>
            <a:r>
              <a:rPr lang="en-US" altLang="ja-JP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Letraset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t="7813" r="28438" b="7813"/>
          <a:stretch/>
        </p:blipFill>
        <p:spPr>
          <a:xfrm>
            <a:off x="6526584" y="0"/>
            <a:ext cx="584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755650" y="812800"/>
            <a:ext cx="5397500" cy="139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16000" y="1095801"/>
            <a:ext cx="21884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latin typeface="Century Gothic" panose="020B0502020202020204" pitchFamily="34" charset="0"/>
              </a:rPr>
              <a:t>#FLIM, </a:t>
            </a:r>
            <a:endParaRPr kumimoji="1" lang="ja-JP" altLang="en-US" sz="4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214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801</Words>
  <Application>Microsoft Office PowerPoint</Application>
  <PresentationFormat>와이드스크린</PresentationFormat>
  <Paragraphs>61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Arial Unicode MS</vt:lpstr>
      <vt:lpstr>맑은 고딕</vt:lpstr>
      <vt:lpstr>Arial</vt:lpstr>
      <vt:lpstr>Calibri</vt:lpstr>
      <vt:lpstr>Century Gothic</vt:lpstr>
      <vt:lpstr>Ebrima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Yu Saebyeol</cp:lastModifiedBy>
  <cp:revision>8</cp:revision>
  <dcterms:created xsi:type="dcterms:W3CDTF">2018-08-02T00:16:13Z</dcterms:created>
  <dcterms:modified xsi:type="dcterms:W3CDTF">2018-08-06T01:08:50Z</dcterms:modified>
</cp:coreProperties>
</file>

<file path=docProps/thumbnail.jpeg>
</file>